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79B4"/>
    <a:srgbClr val="FF197C"/>
    <a:srgbClr val="1FB79C"/>
    <a:srgbClr val="6B1721"/>
    <a:srgbClr val="1C5052"/>
    <a:srgbClr val="B58024"/>
    <a:srgbClr val="348E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D509AF-8E59-411B-A780-84EDC2630ABF}" v="6" dt="2026-09-09T15:39:14.3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702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são Hortegal" userId="c82852e4137ae1af" providerId="LiveId" clId="{9D2E911E-EB46-4474-9EF9-970EDA6F9D50}"/>
    <pc:docChg chg="undo custSel addSld delSld modMainMaster">
      <pc:chgData name="Sansão Hortegal" userId="c82852e4137ae1af" providerId="LiveId" clId="{9D2E911E-EB46-4474-9EF9-970EDA6F9D50}" dt="2026-09-09T15:39:18.121" v="124" actId="122"/>
      <pc:docMkLst>
        <pc:docMk/>
      </pc:docMkLst>
      <pc:sldChg chg="del">
        <pc:chgData name="Sansão Hortegal" userId="c82852e4137ae1af" providerId="LiveId" clId="{9D2E911E-EB46-4474-9EF9-970EDA6F9D50}" dt="2026-09-09T15:38:39.117" v="115" actId="47"/>
        <pc:sldMkLst>
          <pc:docMk/>
          <pc:sldMk cId="2555884587" sldId="256"/>
        </pc:sldMkLst>
      </pc:sldChg>
      <pc:sldChg chg="new">
        <pc:chgData name="Sansão Hortegal" userId="c82852e4137ae1af" providerId="LiveId" clId="{9D2E911E-EB46-4474-9EF9-970EDA6F9D50}" dt="2026-09-09T15:38:40.325" v="117" actId="680"/>
        <pc:sldMkLst>
          <pc:docMk/>
          <pc:sldMk cId="2863161459" sldId="256"/>
        </pc:sldMkLst>
      </pc:sldChg>
      <pc:sldChg chg="del">
        <pc:chgData name="Sansão Hortegal" userId="c82852e4137ae1af" providerId="LiveId" clId="{9D2E911E-EB46-4474-9EF9-970EDA6F9D50}" dt="2026-09-09T15:38:39.482" v="116" actId="47"/>
        <pc:sldMkLst>
          <pc:docMk/>
          <pc:sldMk cId="3112362766" sldId="257"/>
        </pc:sldMkLst>
      </pc:sldChg>
      <pc:sldChg chg="new">
        <pc:chgData name="Sansão Hortegal" userId="c82852e4137ae1af" providerId="LiveId" clId="{9D2E911E-EB46-4474-9EF9-970EDA6F9D50}" dt="2026-09-09T15:38:41.118" v="118" actId="680"/>
        <pc:sldMkLst>
          <pc:docMk/>
          <pc:sldMk cId="4063301953" sldId="257"/>
        </pc:sldMkLst>
      </pc:sldChg>
      <pc:sldMasterChg chg="modSldLayout">
        <pc:chgData name="Sansão Hortegal" userId="c82852e4137ae1af" providerId="LiveId" clId="{9D2E911E-EB46-4474-9EF9-970EDA6F9D50}" dt="2026-09-09T15:39:18.121" v="124" actId="122"/>
        <pc:sldMasterMkLst>
          <pc:docMk/>
          <pc:sldMasterMk cId="4128706020" sldId="2147483648"/>
        </pc:sldMasterMkLst>
        <pc:sldLayoutChg chg="modSp mod setBg">
          <pc:chgData name="Sansão Hortegal" userId="c82852e4137ae1af" providerId="LiveId" clId="{9D2E911E-EB46-4474-9EF9-970EDA6F9D50}" dt="2026-09-09T15:31:26.735" v="105" actId="207"/>
          <pc:sldLayoutMkLst>
            <pc:docMk/>
            <pc:sldMasterMk cId="4128706020" sldId="2147483648"/>
            <pc:sldLayoutMk cId="979270765" sldId="2147483649"/>
          </pc:sldLayoutMkLst>
          <pc:spChg chg="mod">
            <ac:chgData name="Sansão Hortegal" userId="c82852e4137ae1af" providerId="LiveId" clId="{9D2E911E-EB46-4474-9EF9-970EDA6F9D50}" dt="2026-09-09T15:31:26.735" v="105" actId="207"/>
            <ac:spMkLst>
              <pc:docMk/>
              <pc:sldMasterMk cId="4128706020" sldId="2147483648"/>
              <pc:sldLayoutMk cId="979270765" sldId="2147483649"/>
              <ac:spMk id="3" creationId="{2D3CBD95-4D2A-D258-655F-A75DF20233C8}"/>
            </ac:spMkLst>
          </pc:spChg>
          <pc:spChg chg="mod">
            <ac:chgData name="Sansão Hortegal" userId="c82852e4137ae1af" providerId="LiveId" clId="{9D2E911E-EB46-4474-9EF9-970EDA6F9D50}" dt="2026-09-09T15:31:23.375" v="104" actId="207"/>
            <ac:spMkLst>
              <pc:docMk/>
              <pc:sldMasterMk cId="4128706020" sldId="2147483648"/>
              <pc:sldLayoutMk cId="979270765" sldId="2147483649"/>
              <ac:spMk id="9" creationId="{13627410-EE42-346C-547E-3BD1B6F8C71E}"/>
            </ac:spMkLst>
          </pc:spChg>
        </pc:sldLayoutChg>
        <pc:sldLayoutChg chg="addSp delSp modSp mod setBg">
          <pc:chgData name="Sansão Hortegal" userId="c82852e4137ae1af" providerId="LiveId" clId="{9D2E911E-EB46-4474-9EF9-970EDA6F9D50}" dt="2026-09-09T15:39:18.121" v="124" actId="122"/>
          <pc:sldLayoutMkLst>
            <pc:docMk/>
            <pc:sldMasterMk cId="4128706020" sldId="2147483648"/>
            <pc:sldLayoutMk cId="3714783114" sldId="2147483650"/>
          </pc:sldLayoutMkLst>
          <pc:spChg chg="add del mod">
            <ac:chgData name="Sansão Hortegal" userId="c82852e4137ae1af" providerId="LiveId" clId="{9D2E911E-EB46-4474-9EF9-970EDA6F9D50}" dt="2026-09-09T15:39:18.121" v="124" actId="122"/>
            <ac:spMkLst>
              <pc:docMk/>
              <pc:sldMasterMk cId="4128706020" sldId="2147483648"/>
              <pc:sldLayoutMk cId="3714783114" sldId="2147483650"/>
              <ac:spMk id="2" creationId="{BE0DB28E-106A-B7DD-8927-24FC26665894}"/>
            </ac:spMkLst>
          </pc:spChg>
          <pc:spChg chg="mod">
            <ac:chgData name="Sansão Hortegal" userId="c82852e4137ae1af" providerId="LiveId" clId="{9D2E911E-EB46-4474-9EF9-970EDA6F9D50}" dt="2026-09-09T15:38:33.270" v="114" actId="1035"/>
            <ac:spMkLst>
              <pc:docMk/>
              <pc:sldMasterMk cId="4128706020" sldId="2147483648"/>
              <pc:sldLayoutMk cId="3714783114" sldId="2147483650"/>
              <ac:spMk id="8" creationId="{B256BFA4-0ABA-0E24-CA83-36621096131A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44903-3457-4039-BA4A-60514612ACFF}" type="datetimeFigureOut">
              <a:rPr lang="pt-BR" smtClean="0"/>
              <a:t>09/09/2026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DE248-7F3F-4909-A1B9-3015C50412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3101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2D3CBD95-4D2A-D258-655F-A75DF20233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3095" y="4786940"/>
            <a:ext cx="10852220" cy="93415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Book Antiqua" panose="0204060205030503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Autores e Coautores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13627410-EE42-346C-547E-3BD1B6F8C7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095" y="3225521"/>
            <a:ext cx="10852219" cy="1556451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500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pPr lvl="0"/>
            <a:r>
              <a:rPr lang="pt-BR" dirty="0"/>
              <a:t>Título do Trabalho</a:t>
            </a:r>
          </a:p>
        </p:txBody>
      </p:sp>
    </p:spTree>
    <p:extLst>
      <p:ext uri="{BB962C8B-B14F-4D97-AF65-F5344CB8AC3E}">
        <p14:creationId xmlns:p14="http://schemas.microsoft.com/office/powerpoint/2010/main" val="9792707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76D50D-FC3A-32DE-C9FE-027018E6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4057" y="6557763"/>
            <a:ext cx="749186" cy="276423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751239-973F-4C05-9DD6-18F2DB3B3AAF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B256BFA4-0ABA-0E24-CA83-3662109613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58945" y="53958"/>
            <a:ext cx="10124298" cy="6996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4CB7515C-8B2D-B3F1-4070-064E42FB624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08756" y="1225900"/>
            <a:ext cx="11774487" cy="520876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>
              <a:defRPr>
                <a:latin typeface="Bell MT" panose="02020503060305020303" pitchFamily="18" charset="0"/>
              </a:defRPr>
            </a:lvl2pPr>
            <a:lvl3pPr>
              <a:defRPr>
                <a:latin typeface="Bell MT" panose="02020503060305020303" pitchFamily="18" charset="0"/>
              </a:defRPr>
            </a:lvl3pPr>
            <a:lvl4pPr>
              <a:defRPr>
                <a:latin typeface="Bell MT" panose="02020503060305020303" pitchFamily="18" charset="0"/>
              </a:defRPr>
            </a:lvl4pPr>
            <a:lvl5pPr>
              <a:defRPr>
                <a:latin typeface="Bell MT" panose="02020503060305020303" pitchFamily="18" charset="0"/>
              </a:defRPr>
            </a:lvl5pPr>
          </a:lstStyle>
          <a:p>
            <a:pPr lvl="0"/>
            <a:r>
              <a:rPr lang="pt-BR" dirty="0"/>
              <a:t>Inserir conteúdo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E0DB28E-106A-B7DD-8927-24FC26665894}"/>
              </a:ext>
            </a:extLst>
          </p:cNvPr>
          <p:cNvSpPr txBox="1"/>
          <p:nvPr userDrawn="1"/>
        </p:nvSpPr>
        <p:spPr>
          <a:xfrm>
            <a:off x="208754" y="6536897"/>
            <a:ext cx="11176027" cy="2923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 Fórum Internacional de Linguística Aplicada e Ensino de Línguas • 19 a 21 de outubro de 2026 • flael.shcomunicacao.com</a:t>
            </a:r>
          </a:p>
        </p:txBody>
      </p:sp>
    </p:spTree>
    <p:extLst>
      <p:ext uri="{BB962C8B-B14F-4D97-AF65-F5344CB8AC3E}">
        <p14:creationId xmlns:p14="http://schemas.microsoft.com/office/powerpoint/2010/main" val="3714783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785E31-A133-3868-9A66-0E1CFFCD9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BE0472-82DF-C34C-21DC-74B8E564B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1DF8DC-C79C-7E75-3D96-B757424E6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4FBE90-8D26-8B09-32FD-B727D96AC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CE42A7-33E1-BC4B-69FF-8B9BC307E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39-973F-4C05-9DD6-18F2DB3B3A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6840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0B73EA-852A-40DA-04D9-A3100E445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ADD522-C664-7154-0531-575CF6CB3C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706F2AC-5733-2BEB-2125-B00730F04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43EBF06-CC8D-9D02-19FF-1B0322AC1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6F90196-A417-907A-0A97-E57B15166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79C2BA-81B9-A849-32ED-2F88316BA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39-973F-4C05-9DD6-18F2DB3B3A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5090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C49E80-8014-FEE6-FB3F-21FC05B20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F78A7B-5D1B-7B87-B73B-98D8B28BD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4545CE-31BE-B7E7-710F-99271B93B8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210403B-612F-00DA-8753-C230DDE1EF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0AB8B88-1F1B-0DDD-DF11-72D543EA72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3A6FEAF-F79D-8F84-89FA-28EA23720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0866E3F-9B51-5259-CE1D-8160F0DC1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E8CE3C7-CFF2-AA20-9EE8-6090AB2B8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39-973F-4C05-9DD6-18F2DB3B3A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7880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06DC5E-C5E9-D795-8686-FFC4ABB82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3F4B5E7-FB02-D0D3-E671-CFD5AB7E9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1449734-A4A7-A463-9E01-5FF258DB4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923E827-2148-431E-E5A7-42D3DCD63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39-973F-4C05-9DD6-18F2DB3B3A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5502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BCA23AC-33A1-E34B-782A-1F5F6D0FE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CBF2534-BDFE-34C3-BFB7-8500DC2E9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91F5923-5635-A8D2-6AB0-F8058A79D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39-973F-4C05-9DD6-18F2DB3B3A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35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75C976-94C6-4967-5E26-A59460406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0EF587-063C-79DD-77B5-61677A7FA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851D962-8A42-CF15-FB07-D52BE6A72B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05B1414-2A7C-8108-322F-7BDD30AFC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C1A938F-6B7C-7F6D-609B-207F36752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0D5233-11F4-65C0-7A29-DB5AEDC1C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39-973F-4C05-9DD6-18F2DB3B3A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44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B8A398-643B-6321-57DE-5ADFEE87D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4B0ED83-2196-2650-FC16-D0DD6DE9F8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35A9BFA-F604-ED47-D757-5DEF26D70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8355DE1-5CFD-01AD-5441-6CD3EFE8B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0A2BD3C-B74D-C743-66BE-2E0E4E0C9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5896E8-3C03-5B1E-70CE-00A2D57EC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39-973F-4C05-9DD6-18F2DB3B3A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8887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BF1A47-A7DA-816A-E269-2EDA0D081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26981D6-899D-F1C0-3196-1477638DF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060972-9D8E-CF27-D510-7FDE55B4D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9F1E008-A141-00AB-E86F-36C4BF486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4C3059-999E-1D54-411E-34FCD4669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39-973F-4C05-9DD6-18F2DB3B3A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8841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85BD6FB-7D70-1328-F573-CD7397219B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C36D88A-CC84-6C7E-5E68-CF166800A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1D12EA-1ABF-82D1-6CED-1CBD0DDF4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9B3C14-785C-5979-2690-29B9368AE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6D69DE-561F-C020-63EE-86F7FA60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39-973F-4C05-9DD6-18F2DB3B3A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3432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91EA613-479B-4EFC-7BB7-0AA3AFFFF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A9EF2AF-B4B4-CA56-57B2-9E2B03874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5B28A1-B32A-00C6-9EB5-302A484051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7571A9-66B8-26C7-6847-AAB91CE1C4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EC8277-136A-F7A6-571D-622A77830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51239-973F-4C05-9DD6-18F2DB3B3A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8706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65926306-B63C-C94B-A892-8F83EC8726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2AED7D3-08E1-C216-9745-B316E9BAC5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3161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0090304-70ED-2577-5961-D4644D0F1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51239-973F-4C05-9DD6-18F2DB3B3AAF}" type="slidenum">
              <a:rPr lang="pt-BR" smtClean="0"/>
              <a:pPr/>
              <a:t>2</a:t>
            </a:fld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4A816A5-F3C8-9BFA-FAF4-E9B55965E6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0637DF-B483-4791-ADF1-04713E36CCE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33019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9" baseType="lpstr">
      <vt:lpstr>Aharoni</vt:lpstr>
      <vt:lpstr>Arial</vt:lpstr>
      <vt:lpstr>Bell MT</vt:lpstr>
      <vt:lpstr>Book Antiqua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Sansão Hortegal Neto</dc:creator>
  <cp:lastModifiedBy>Sansão Hortegal</cp:lastModifiedBy>
  <cp:revision>2</cp:revision>
  <dcterms:created xsi:type="dcterms:W3CDTF">2022-08-03T11:57:15Z</dcterms:created>
  <dcterms:modified xsi:type="dcterms:W3CDTF">2026-09-09T15:39:20Z</dcterms:modified>
</cp:coreProperties>
</file>