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32404050" cy="43205400"/>
  <p:notesSz cx="6858000" cy="9144000"/>
  <p:defaultTextStyle>
    <a:defPPr>
      <a:defRPr lang="pt-BR"/>
    </a:defPPr>
    <a:lvl1pPr algn="l" defTabSz="3702050" rtl="0" eaLnBrk="0" fontAlgn="base" hangingPunct="0">
      <a:spcBef>
        <a:spcPct val="0"/>
      </a:spcBef>
      <a:spcAft>
        <a:spcPct val="0"/>
      </a:spcAft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1851025" indent="-1301750" algn="l" defTabSz="3702050" rtl="0" eaLnBrk="0" fontAlgn="base" hangingPunct="0">
      <a:spcBef>
        <a:spcPct val="0"/>
      </a:spcBef>
      <a:spcAft>
        <a:spcPct val="0"/>
      </a:spcAft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3702050" indent="-2605088" algn="l" defTabSz="3702050" rtl="0" eaLnBrk="0" fontAlgn="base" hangingPunct="0">
      <a:spcBef>
        <a:spcPct val="0"/>
      </a:spcBef>
      <a:spcAft>
        <a:spcPct val="0"/>
      </a:spcAft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5554663" indent="-3908425" algn="l" defTabSz="3702050" rtl="0" eaLnBrk="0" fontAlgn="base" hangingPunct="0">
      <a:spcBef>
        <a:spcPct val="0"/>
      </a:spcBef>
      <a:spcAft>
        <a:spcPct val="0"/>
      </a:spcAft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7405688" indent="-5211763" algn="l" defTabSz="3702050" rtl="0" eaLnBrk="0" fontAlgn="base" hangingPunct="0">
      <a:spcBef>
        <a:spcPct val="0"/>
      </a:spcBef>
      <a:spcAft>
        <a:spcPct val="0"/>
      </a:spcAft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73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 userDrawn="1">
          <p15:clr>
            <a:srgbClr val="A4A3A4"/>
          </p15:clr>
        </p15:guide>
        <p15:guide id="2" pos="10206" userDrawn="1">
          <p15:clr>
            <a:srgbClr val="A4A3A4"/>
          </p15:clr>
        </p15:guide>
        <p15:guide id="3" orient="horz" pos="13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68AD"/>
    <a:srgbClr val="412F2C"/>
    <a:srgbClr val="A03E36"/>
    <a:srgbClr val="7D3B93"/>
    <a:srgbClr val="533B87"/>
    <a:srgbClr val="EA5C37"/>
    <a:srgbClr val="FFF0DD"/>
    <a:srgbClr val="72517F"/>
    <a:srgbClr val="D0D8E8"/>
    <a:srgbClr val="C42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96A54D-F365-4D7B-90D3-6657D9E5DC25}" v="4" dt="2026-07-22T16:35:57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" d="100"/>
          <a:sy n="12" d="100"/>
        </p:scale>
        <p:origin x="2563" y="77"/>
      </p:cViewPr>
      <p:guideLst>
        <p:guide orient="horz" pos="11340"/>
        <p:guide pos="10206"/>
        <p:guide orient="horz" pos="13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2333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são Hortegal" userId="c82852e4137ae1af" providerId="LiveId" clId="{9D2E911E-EB46-4474-9EF9-970EDA6F9D50}"/>
    <pc:docChg chg="custSel addSld delSld modSld modMainMaster">
      <pc:chgData name="Sansão Hortegal" userId="c82852e4137ae1af" providerId="LiveId" clId="{9D2E911E-EB46-4474-9EF9-970EDA6F9D50}" dt="2026-07-22T16:38:10.823" v="13" actId="47"/>
      <pc:docMkLst>
        <pc:docMk/>
      </pc:docMkLst>
      <pc:sldChg chg="modSp mod">
        <pc:chgData name="Sansão Hortegal" userId="c82852e4137ae1af" providerId="LiveId" clId="{9D2E911E-EB46-4474-9EF9-970EDA6F9D50}" dt="2026-07-22T16:37:17.333" v="11"/>
        <pc:sldMkLst>
          <pc:docMk/>
          <pc:sldMk cId="3108744740" sldId="256"/>
        </pc:sldMkLst>
        <pc:graphicFrameChg chg="modGraphic">
          <ac:chgData name="Sansão Hortegal" userId="c82852e4137ae1af" providerId="LiveId" clId="{9D2E911E-EB46-4474-9EF9-970EDA6F9D50}" dt="2026-07-22T16:37:12.198" v="8"/>
          <ac:graphicFrameMkLst>
            <pc:docMk/>
            <pc:sldMk cId="3108744740" sldId="256"/>
            <ac:graphicFrameMk id="4" creationId="{00000000-0000-0000-0000-000000000000}"/>
          </ac:graphicFrameMkLst>
        </pc:graphicFrameChg>
        <pc:graphicFrameChg chg="modGraphic">
          <ac:chgData name="Sansão Hortegal" userId="c82852e4137ae1af" providerId="LiveId" clId="{9D2E911E-EB46-4474-9EF9-970EDA6F9D50}" dt="2026-07-22T16:37:17.333" v="11"/>
          <ac:graphicFrameMkLst>
            <pc:docMk/>
            <pc:sldMk cId="3108744740" sldId="256"/>
            <ac:graphicFrameMk id="5" creationId="{00000000-0000-0000-0000-000000000000}"/>
          </ac:graphicFrameMkLst>
        </pc:graphicFrameChg>
      </pc:sldChg>
      <pc:sldChg chg="new del">
        <pc:chgData name="Sansão Hortegal" userId="c82852e4137ae1af" providerId="LiveId" clId="{9D2E911E-EB46-4474-9EF9-970EDA6F9D50}" dt="2026-07-22T16:38:10.823" v="13" actId="47"/>
        <pc:sldMkLst>
          <pc:docMk/>
          <pc:sldMk cId="1047743511" sldId="257"/>
        </pc:sldMkLst>
      </pc:sldChg>
      <pc:sldChg chg="new del">
        <pc:chgData name="Sansão Hortegal" userId="c82852e4137ae1af" providerId="LiveId" clId="{9D2E911E-EB46-4474-9EF9-970EDA6F9D50}" dt="2026-07-22T16:35:44.250" v="3" actId="47"/>
        <pc:sldMkLst>
          <pc:docMk/>
          <pc:sldMk cId="3998989106" sldId="257"/>
        </pc:sldMkLst>
      </pc:sldChg>
      <pc:sldMasterChg chg="modSldLayout">
        <pc:chgData name="Sansão Hortegal" userId="c82852e4137ae1af" providerId="LiveId" clId="{9D2E911E-EB46-4474-9EF9-970EDA6F9D50}" dt="2026-07-22T16:35:57.599" v="5"/>
        <pc:sldMasterMkLst>
          <pc:docMk/>
          <pc:sldMasterMk cId="0" sldId="2147483648"/>
        </pc:sldMasterMkLst>
        <pc:sldLayoutChg chg="setBg">
          <pc:chgData name="Sansão Hortegal" userId="c82852e4137ae1af" providerId="LiveId" clId="{9D2E911E-EB46-4474-9EF9-970EDA6F9D50}" dt="2026-07-22T16:35:37.251" v="1"/>
          <pc:sldLayoutMkLst>
            <pc:docMk/>
            <pc:sldMasterMk cId="0" sldId="2147483648"/>
            <pc:sldLayoutMk cId="1364879766" sldId="2147483649"/>
          </pc:sldLayoutMkLst>
        </pc:sldLayoutChg>
        <pc:sldLayoutChg chg="setBg">
          <pc:chgData name="Sansão Hortegal" userId="c82852e4137ae1af" providerId="LiveId" clId="{9D2E911E-EB46-4474-9EF9-970EDA6F9D50}" dt="2026-07-22T16:35:57.599" v="5"/>
          <pc:sldLayoutMkLst>
            <pc:docMk/>
            <pc:sldMasterMk cId="0" sldId="2147483648"/>
            <pc:sldLayoutMk cId="3757482328" sldId="214748365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F1D5DE86-F096-739B-A407-5F61311D00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E9005F0-557C-256A-0244-59B85D2212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19F65-17C5-4652-B0A9-5D6DB2BF82F3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0378E1B-2BEB-1A99-DE97-2A0D09AA34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88BB943-7467-F6FE-2144-1DBEB36E14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FFF1B-355C-4D34-8540-56D6034F3C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588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30253" y="7362976"/>
            <a:ext cx="28143543" cy="2160240"/>
          </a:xfrm>
          <a:prstGeom prst="rect">
            <a:avLst/>
          </a:prstGeom>
        </p:spPr>
        <p:txBody>
          <a:bodyPr/>
          <a:lstStyle>
            <a:lvl1pPr marL="0" marR="0" indent="0" algn="r" defTabSz="30861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baseline="0">
                <a:solidFill>
                  <a:srgbClr val="533B87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Autor 1</a:t>
            </a:r>
            <a:br>
              <a:rPr lang="pt-BR" dirty="0"/>
            </a:br>
            <a:r>
              <a:rPr lang="pt-BR" dirty="0"/>
              <a:t>Coautor 2</a:t>
            </a:r>
            <a:br>
              <a:rPr lang="pt-BR" dirty="0"/>
            </a:br>
            <a:r>
              <a:rPr lang="pt-BR" dirty="0"/>
              <a:t>Coautor 3</a:t>
            </a:r>
            <a:br>
              <a:rPr lang="pt-BR" dirty="0"/>
            </a:br>
            <a:r>
              <a:rPr lang="pt-BR" dirty="0"/>
              <a:t>Coautor 4</a:t>
            </a:r>
          </a:p>
        </p:txBody>
      </p:sp>
      <p:sp>
        <p:nvSpPr>
          <p:cNvPr id="14" name="Espaço Reservado para Texto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30254" y="5184876"/>
            <a:ext cx="28143542" cy="2160240"/>
          </a:xfrm>
          <a:prstGeom prst="rect">
            <a:avLst/>
          </a:prstGeom>
        </p:spPr>
        <p:txBody>
          <a:bodyPr/>
          <a:lstStyle>
            <a:lvl1pPr marL="0" marR="0" indent="0" algn="ctr" defTabSz="30861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4000" b="1" baseline="0">
                <a:solidFill>
                  <a:srgbClr val="412F2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Título do Trabalho</a:t>
            </a:r>
          </a:p>
        </p:txBody>
      </p:sp>
    </p:spTree>
    <p:extLst>
      <p:ext uri="{BB962C8B-B14F-4D97-AF65-F5344CB8AC3E}">
        <p14:creationId xmlns:p14="http://schemas.microsoft.com/office/powerpoint/2010/main" val="136487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9740"/>
            <a:ext cx="29164359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848" y="10081260"/>
            <a:ext cx="29164359" cy="2851404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38BA26-8C0E-7CC0-0B4C-859DEDFE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2D0AA-EABE-4AC1-B4C4-26CF04AF76DE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D98FFE-7819-96BC-64BC-86C08311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F2BB2C-4F29-FEB5-0CA6-402E2713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9C281-F41B-496D-9A70-774565C9C89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689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92936" y="1730224"/>
            <a:ext cx="7290912" cy="3686460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20204" y="1730224"/>
            <a:ext cx="21332667" cy="368646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E8EC10-3B42-D166-C6AE-F0FB066C1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2AC90-7D45-4B3B-BF7B-0F29F1B5BC40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58A015-9C75-035E-74E0-76D702968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6F54A4-B8DB-760A-90C0-CBCDA1FFA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B9D37-425A-4AE2-9B94-D67B08EE4E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3938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5761039" y="9418946"/>
            <a:ext cx="21961475" cy="3283565"/>
          </a:xfrm>
          <a:prstGeom prst="rect">
            <a:avLst/>
          </a:prstGeom>
        </p:spPr>
        <p:txBody>
          <a:bodyPr/>
          <a:lstStyle>
            <a:lvl1pPr marL="0" marR="0" indent="0" algn="r" defTabSz="30861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baseline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Autor 1</a:t>
            </a:r>
            <a:br>
              <a:rPr lang="pt-BR" dirty="0"/>
            </a:br>
            <a:r>
              <a:rPr lang="pt-BR" dirty="0"/>
              <a:t>Autor 2</a:t>
            </a:r>
            <a:br>
              <a:rPr lang="pt-BR" dirty="0"/>
            </a:br>
            <a:r>
              <a:rPr lang="pt-BR" dirty="0"/>
              <a:t>Autor 3</a:t>
            </a:r>
            <a:br>
              <a:rPr lang="pt-BR" dirty="0"/>
            </a:br>
            <a:r>
              <a:rPr lang="pt-BR" dirty="0"/>
              <a:t>Autor 4</a:t>
            </a:r>
            <a:br>
              <a:rPr lang="pt-BR" dirty="0"/>
            </a:br>
            <a:r>
              <a:rPr lang="pt-BR" dirty="0"/>
              <a:t>Autor 5</a:t>
            </a:r>
          </a:p>
        </p:txBody>
      </p:sp>
      <p:sp>
        <p:nvSpPr>
          <p:cNvPr id="14" name="Espaço Reservado para Texto 12"/>
          <p:cNvSpPr>
            <a:spLocks noGrp="1"/>
          </p:cNvSpPr>
          <p:nvPr>
            <p:ph type="body" sz="quarter" idx="11" hasCustomPrompt="1"/>
          </p:nvPr>
        </p:nvSpPr>
        <p:spPr>
          <a:xfrm>
            <a:off x="5760865" y="7225607"/>
            <a:ext cx="21974026" cy="2160240"/>
          </a:xfrm>
          <a:prstGeom prst="rect">
            <a:avLst/>
          </a:prstGeom>
        </p:spPr>
        <p:txBody>
          <a:bodyPr/>
          <a:lstStyle>
            <a:lvl1pPr marL="0" marR="0" indent="0" algn="ctr" defTabSz="30861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4000" b="1" baseline="0">
                <a:solidFill>
                  <a:srgbClr val="EA5C37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Título do Trabalho</a:t>
            </a:r>
          </a:p>
        </p:txBody>
      </p:sp>
    </p:spTree>
    <p:extLst>
      <p:ext uri="{BB962C8B-B14F-4D97-AF65-F5344CB8AC3E}">
        <p14:creationId xmlns:p14="http://schemas.microsoft.com/office/powerpoint/2010/main" val="375748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7" y="27763475"/>
            <a:ext cx="27543443" cy="8581072"/>
          </a:xfrm>
          <a:prstGeom prst="rect">
            <a:avLst/>
          </a:prstGeom>
        </p:spPr>
        <p:txBody>
          <a:bodyPr anchor="t"/>
          <a:lstStyle>
            <a:lvl1pPr algn="l">
              <a:defRPr sz="135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7" y="18312295"/>
            <a:ext cx="27543443" cy="945117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1pPr>
            <a:lvl2pPr marL="154305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2pPr>
            <a:lvl3pPr marL="30861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6291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4pPr>
            <a:lvl5pPr marL="61722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5pPr>
            <a:lvl6pPr marL="77152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6pPr>
            <a:lvl7pPr marL="92583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7pPr>
            <a:lvl8pPr marL="108013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8pPr>
            <a:lvl9pPr marL="123444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997743-B132-0967-5D76-87B753287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7A582-477F-40C1-BB91-5843013E36A4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6D3CE7-E745-10B5-8CB0-C144E75E6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B5E896-16D8-8925-DB35-D4D964FA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82E68-7AD3-4C3B-A945-97FA8129DB3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976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9740"/>
            <a:ext cx="29164359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20204" y="10081264"/>
            <a:ext cx="14311790" cy="28513567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472059" y="10081264"/>
            <a:ext cx="14311790" cy="28513567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A1BE7C19-4314-8F28-A94F-C4484CF43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A39E4-4A3D-4239-838F-BBC5447446E9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65DC0301-6129-6132-E61A-38DBCE0FF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5D89B3EA-B5A4-4DE3-B9C1-82C8405FD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15A0-6845-418D-AB63-829B82A0509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99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9740"/>
            <a:ext cx="29164359" cy="7200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3"/>
            <a:ext cx="14317416" cy="4030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100" b="1"/>
            </a:lvl1pPr>
            <a:lvl2pPr marL="1543050" indent="0">
              <a:buNone/>
              <a:defRPr sz="6800" b="1"/>
            </a:lvl2pPr>
            <a:lvl3pPr marL="3086100" indent="0">
              <a:buNone/>
              <a:defRPr sz="6100" b="1"/>
            </a:lvl3pPr>
            <a:lvl4pPr marL="4629150" indent="0">
              <a:buNone/>
              <a:defRPr sz="5400" b="1"/>
            </a:lvl4pPr>
            <a:lvl5pPr marL="6172200" indent="0">
              <a:buNone/>
              <a:defRPr sz="5400" b="1"/>
            </a:lvl5pPr>
            <a:lvl6pPr marL="7715250" indent="0">
              <a:buNone/>
              <a:defRPr sz="5400" b="1"/>
            </a:lvl6pPr>
            <a:lvl7pPr marL="9258300" indent="0">
              <a:buNone/>
              <a:defRPr sz="5400" b="1"/>
            </a:lvl7pPr>
            <a:lvl8pPr marL="10801350" indent="0">
              <a:buNone/>
              <a:defRPr sz="5400" b="1"/>
            </a:lvl8pPr>
            <a:lvl9pPr marL="12344400" indent="0">
              <a:buNone/>
              <a:defRPr sz="5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2"/>
            <a:ext cx="14317416" cy="24893114"/>
          </a:xfrm>
          <a:prstGeom prst="rect">
            <a:avLst/>
          </a:prstGeo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10" y="9671213"/>
            <a:ext cx="14323040" cy="4030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100" b="1"/>
            </a:lvl1pPr>
            <a:lvl2pPr marL="1543050" indent="0">
              <a:buNone/>
              <a:defRPr sz="6800" b="1"/>
            </a:lvl2pPr>
            <a:lvl3pPr marL="3086100" indent="0">
              <a:buNone/>
              <a:defRPr sz="6100" b="1"/>
            </a:lvl3pPr>
            <a:lvl4pPr marL="4629150" indent="0">
              <a:buNone/>
              <a:defRPr sz="5400" b="1"/>
            </a:lvl4pPr>
            <a:lvl5pPr marL="6172200" indent="0">
              <a:buNone/>
              <a:defRPr sz="5400" b="1"/>
            </a:lvl5pPr>
            <a:lvl6pPr marL="7715250" indent="0">
              <a:buNone/>
              <a:defRPr sz="5400" b="1"/>
            </a:lvl6pPr>
            <a:lvl7pPr marL="9258300" indent="0">
              <a:buNone/>
              <a:defRPr sz="5400" b="1"/>
            </a:lvl7pPr>
            <a:lvl8pPr marL="10801350" indent="0">
              <a:buNone/>
              <a:defRPr sz="5400" b="1"/>
            </a:lvl8pPr>
            <a:lvl9pPr marL="12344400" indent="0">
              <a:buNone/>
              <a:defRPr sz="5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10" y="13701712"/>
            <a:ext cx="14323040" cy="24893114"/>
          </a:xfrm>
          <a:prstGeom prst="rect">
            <a:avLst/>
          </a:prstGeo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F51E2E5F-9524-AE4B-0AE8-E3E987B8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419DC-2B68-4EC9-8E29-A57D20A561A0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59C5C310-F77C-3455-DEB2-76C4EDDF6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B9555797-F6CB-8D05-CE85-625E23FE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BE602-70C3-4A65-B6D6-B96C88FB0CB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2689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9740"/>
            <a:ext cx="29164359" cy="72009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6C8A184C-CB07-48BB-2CC3-E833D8F0FD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D55CE-4AB7-4B75-A96E-2A5F38C04580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922E7482-312E-948E-B4E1-73533FE8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9600B740-C6F0-001B-BF0D-A7E32ADA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6B3CE-EC89-4198-924A-C7080B87A43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7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775FA113-47A8-D6EA-40AC-7F59BC23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FEE79-2456-49C5-B7DB-487FE4164445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406C6ACC-6117-5625-2DBB-17D9B887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B192E8D-9010-536F-1046-1E13213C9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6B216-21C3-42AF-8413-4958A17B9B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2522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5" y="1720215"/>
            <a:ext cx="10660708" cy="7320914"/>
          </a:xfrm>
          <a:prstGeom prst="rect">
            <a:avLst/>
          </a:prstGeo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5" y="1720221"/>
            <a:ext cx="18114764" cy="36874612"/>
          </a:xfrm>
          <a:prstGeom prst="rect">
            <a:avLst/>
          </a:prstGeom>
        </p:spPr>
        <p:txBody>
          <a:bodyPr/>
          <a:lstStyle>
            <a:lvl1pPr>
              <a:defRPr sz="10800"/>
            </a:lvl1pPr>
            <a:lvl2pPr>
              <a:defRPr sz="9500"/>
            </a:lvl2pPr>
            <a:lvl3pPr>
              <a:defRPr sz="81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5" y="9041135"/>
            <a:ext cx="10660708" cy="29553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700"/>
            </a:lvl1pPr>
            <a:lvl2pPr marL="1543050" indent="0">
              <a:buNone/>
              <a:defRPr sz="4100"/>
            </a:lvl2pPr>
            <a:lvl3pPr marL="3086100" indent="0">
              <a:buNone/>
              <a:defRPr sz="3400"/>
            </a:lvl3pPr>
            <a:lvl4pPr marL="4629150" indent="0">
              <a:buNone/>
              <a:defRPr sz="3000"/>
            </a:lvl4pPr>
            <a:lvl5pPr marL="6172200" indent="0">
              <a:buNone/>
              <a:defRPr sz="3000"/>
            </a:lvl5pPr>
            <a:lvl6pPr marL="7715250" indent="0">
              <a:buNone/>
              <a:defRPr sz="3000"/>
            </a:lvl6pPr>
            <a:lvl7pPr marL="9258300" indent="0">
              <a:buNone/>
              <a:defRPr sz="3000"/>
            </a:lvl7pPr>
            <a:lvl8pPr marL="10801350" indent="0">
              <a:buNone/>
              <a:defRPr sz="3000"/>
            </a:lvl8pPr>
            <a:lvl9pPr marL="12344400" indent="0">
              <a:buNone/>
              <a:defRPr sz="30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32215758-52D9-5407-9AE7-620830E901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CAF89-13C2-4CCE-A0F7-F2031566B9E5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48F87E46-3F30-68B3-F071-309944EC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85E5653-0338-34D1-4903-20661EFB6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1995D-580C-472D-956E-D82FFEDFAAA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091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0" y="30243781"/>
            <a:ext cx="19442430" cy="3570449"/>
          </a:xfrm>
          <a:prstGeom prst="rect">
            <a:avLst/>
          </a:prstGeo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0" y="3860483"/>
            <a:ext cx="19442430" cy="259232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0800"/>
            </a:lvl1pPr>
            <a:lvl2pPr marL="1543050" indent="0">
              <a:buNone/>
              <a:defRPr sz="9500"/>
            </a:lvl2pPr>
            <a:lvl3pPr marL="3086100" indent="0">
              <a:buNone/>
              <a:defRPr sz="8100"/>
            </a:lvl3pPr>
            <a:lvl4pPr marL="4629150" indent="0">
              <a:buNone/>
              <a:defRPr sz="6800"/>
            </a:lvl4pPr>
            <a:lvl5pPr marL="6172200" indent="0">
              <a:buNone/>
              <a:defRPr sz="6800"/>
            </a:lvl5pPr>
            <a:lvl6pPr marL="7715250" indent="0">
              <a:buNone/>
              <a:defRPr sz="6800"/>
            </a:lvl6pPr>
            <a:lvl7pPr marL="9258300" indent="0">
              <a:buNone/>
              <a:defRPr sz="6800"/>
            </a:lvl7pPr>
            <a:lvl8pPr marL="10801350" indent="0">
              <a:buNone/>
              <a:defRPr sz="6800"/>
            </a:lvl8pPr>
            <a:lvl9pPr marL="12344400" indent="0">
              <a:buNone/>
              <a:defRPr sz="68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0" y="33814230"/>
            <a:ext cx="19442430" cy="50706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700"/>
            </a:lvl1pPr>
            <a:lvl2pPr marL="1543050" indent="0">
              <a:buNone/>
              <a:defRPr sz="4100"/>
            </a:lvl2pPr>
            <a:lvl3pPr marL="3086100" indent="0">
              <a:buNone/>
              <a:defRPr sz="3400"/>
            </a:lvl3pPr>
            <a:lvl4pPr marL="4629150" indent="0">
              <a:buNone/>
              <a:defRPr sz="3000"/>
            </a:lvl4pPr>
            <a:lvl5pPr marL="6172200" indent="0">
              <a:buNone/>
              <a:defRPr sz="3000"/>
            </a:lvl5pPr>
            <a:lvl6pPr marL="7715250" indent="0">
              <a:buNone/>
              <a:defRPr sz="3000"/>
            </a:lvl6pPr>
            <a:lvl7pPr marL="9258300" indent="0">
              <a:buNone/>
              <a:defRPr sz="3000"/>
            </a:lvl7pPr>
            <a:lvl8pPr marL="10801350" indent="0">
              <a:buNone/>
              <a:defRPr sz="3000"/>
            </a:lvl8pPr>
            <a:lvl9pPr marL="12344400" indent="0">
              <a:buNone/>
              <a:defRPr sz="30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BF4DFB63-C856-D1FC-467D-2CD04EEF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198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67AD4-35FC-4D53-A081-C411809EA871}" type="datetimeFigureOut">
              <a:rPr lang="pt-BR" altLang="pt-BR"/>
              <a:pPr>
                <a:defRPr/>
              </a:pPr>
              <a:t>22/07/2026</a:t>
            </a:fld>
            <a:endParaRPr lang="pt-BR" alt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3815B10B-589D-1D5E-ECFE-7CC68B218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71029" y="40045006"/>
            <a:ext cx="10261997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0D6871E-3776-2B8C-3671-D22D08D0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22548" y="40045006"/>
            <a:ext cx="7561659" cy="230124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AD797-D4F6-442C-B4D1-D991B6F5CE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9497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86100" rtl="0" eaLnBrk="0" fontAlgn="base" hangingPunct="0">
        <a:spcBef>
          <a:spcPct val="0"/>
        </a:spcBef>
        <a:spcAft>
          <a:spcPct val="0"/>
        </a:spcAft>
        <a:defRPr sz="149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</a:defRPr>
      </a:lvl6pPr>
      <a:lvl7pPr marL="9144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</a:defRPr>
      </a:lvl7pPr>
      <a:lvl8pPr marL="13716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</a:defRPr>
      </a:lvl8pPr>
      <a:lvl9pPr marL="18288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1"/>
          </a:solidFill>
          <a:latin typeface="Calibri" pitchFamily="34" charset="0"/>
        </a:defRPr>
      </a:lvl9pPr>
    </p:titleStyle>
    <p:bodyStyle>
      <a:lvl1pPr marL="1157288" indent="-1157288" algn="l" defTabSz="3086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2506663" indent="-963613" algn="l" defTabSz="3086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3857625" indent="-771525" algn="l" defTabSz="3086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5400675" indent="-771525" algn="l" defTabSz="3086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6943725" indent="-771525" algn="l" defTabSz="3086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8486775" indent="-771525" algn="l" defTabSz="3086100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25" indent="-771525" algn="l" defTabSz="3086100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7pPr>
      <a:lvl8pPr marL="11572875" indent="-771525" algn="l" defTabSz="3086100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3115925" indent="-771525" algn="l" defTabSz="3086100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6291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5pPr>
      <a:lvl6pPr marL="77152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6pPr>
      <a:lvl7pPr marL="92583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123444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630227"/>
              </p:ext>
            </p:extLst>
          </p:nvPr>
        </p:nvGraphicFramePr>
        <p:xfrm>
          <a:off x="2130253" y="10225436"/>
          <a:ext cx="13538120" cy="455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r>
                        <a:rPr lang="pt-BR" sz="34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RESUMO</a:t>
                      </a: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algn="just"/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r>
                        <a:rPr lang="pt-BR" sz="34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INTRODUÇÃO</a:t>
                      </a: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marL="0" marR="0" indent="0" algn="l" defTabSz="3086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r>
                        <a:rPr lang="pt-BR" sz="34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MÉTODO</a:t>
                      </a: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marL="0" marR="0" indent="0" algn="l" defTabSz="3086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449162"/>
              </p:ext>
            </p:extLst>
          </p:nvPr>
        </p:nvGraphicFramePr>
        <p:xfrm>
          <a:off x="16244439" y="10208631"/>
          <a:ext cx="14029357" cy="455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9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pt-BR" altLang="pt-BR" sz="3400" b="1" dirty="0">
                          <a:solidFill>
                            <a:schemeClr val="bg1"/>
                          </a:solidFill>
                          <a:latin typeface="Verdana"/>
                          <a:ea typeface="MS PGothic"/>
                        </a:rPr>
                        <a:t>RESULTADOS  E DISCUSSÃO</a:t>
                      </a:r>
                      <a:endParaRPr lang="pt-BR" altLang="pt-BR" sz="3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</a:endParaRP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marL="0" marR="0" indent="0" algn="l" defTabSz="30861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pt-BR" altLang="pt-BR" sz="34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rPr>
                        <a:t>CONCLUSÃO</a:t>
                      </a: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marL="0" marR="0" indent="0" algn="l" defTabSz="30861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pt-BR" altLang="pt-BR" sz="34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rPr>
                        <a:t>REFERÊNCIAS</a:t>
                      </a:r>
                      <a:r>
                        <a:rPr lang="pt-BR" altLang="pt-BR" sz="34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</a:rPr>
                        <a:t> BIBLIOGRÁFICAS</a:t>
                      </a:r>
                      <a:endParaRPr lang="pt-BR" altLang="pt-BR" sz="34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</a:endParaRPr>
                    </a:p>
                  </a:txBody>
                  <a:tcPr marT="54864" marB="54864">
                    <a:solidFill>
                      <a:srgbClr val="4B68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0016">
                <a:tc>
                  <a:txBody>
                    <a:bodyPr/>
                    <a:lstStyle/>
                    <a:p>
                      <a:pPr marL="0" marR="0" indent="0" algn="l" defTabSz="30861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Inserir texto</a:t>
                      </a:r>
                    </a:p>
                  </a:txBody>
                  <a:tcPr marT="54864" marB="54864"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744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21</Words>
  <Application>Microsoft Office PowerPoint</Application>
  <PresentationFormat>Personalizar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essentia</dc:creator>
  <cp:lastModifiedBy>Sansão Hortegal</cp:lastModifiedBy>
  <cp:revision>324</cp:revision>
  <dcterms:created xsi:type="dcterms:W3CDTF">2009-04-08T16:42:09Z</dcterms:created>
  <dcterms:modified xsi:type="dcterms:W3CDTF">2026-07-22T16:38:17Z</dcterms:modified>
</cp:coreProperties>
</file>